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49"/>
  </p:normalViewPr>
  <p:slideViewPr>
    <p:cSldViewPr snapToGrid="0">
      <p:cViewPr varScale="1">
        <p:scale>
          <a:sx n="90" d="100"/>
          <a:sy n="90" d="100"/>
        </p:scale>
        <p:origin x="232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1A8494-F6BA-2F43-90B0-FA38E9A63F0F}" type="datetimeFigureOut">
              <a:rPr lang="en-US" smtClean="0"/>
              <a:t>1/29/24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B92C8F-F7E6-B04C-8C31-07E85A323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348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B92C8F-F7E6-B04C-8C31-07E85A3234D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62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3D6B0-5FC4-36C4-E94A-BC0C2676E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087D91-593E-BA61-DFE4-3F6A4721F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ACD07-0D1E-430A-DFD4-BA7BFCB21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C0336-1920-464E-B1C0-7940A55A4C2B}" type="datetimeFigureOut">
              <a:rPr lang="en-US" smtClean="0"/>
              <a:t>1/29/24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16299-4830-E741-8B3F-9130D1B50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068DF-5C0D-4430-7F8E-8B405C7D6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F246E-698D-8643-B9E5-D1A7285B0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322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D76B5-4E15-D49B-049F-6B89AA19D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FE8D89-42C8-F74C-7387-18C4DE26DC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202D6-0884-F098-4121-9903B33C0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C0336-1920-464E-B1C0-7940A55A4C2B}" type="datetimeFigureOut">
              <a:rPr lang="en-US" smtClean="0"/>
              <a:t>1/29/24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74961-790D-BE64-8143-B798E4EDA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346DE9-9974-BA20-7929-E5D596610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F246E-698D-8643-B9E5-D1A7285B0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001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59C3FC-D93B-5E53-DEB1-831BAD0ED3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D296C7-55DD-415B-CFF5-0A1EC19639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E0A57-7BB1-9044-81EF-B9BE89166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C0336-1920-464E-B1C0-7940A55A4C2B}" type="datetimeFigureOut">
              <a:rPr lang="en-US" smtClean="0"/>
              <a:t>1/29/24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F5AA3-B938-8678-D263-2C912359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87498-FA1F-BD99-14E8-E3150871D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F246E-698D-8643-B9E5-D1A7285B0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111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564E0-7ADE-319B-70DA-96050CB65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C16A2-520D-3534-35B1-C9CC05B13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E936F-76DB-B0D2-311E-4B27141EE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C0336-1920-464E-B1C0-7940A55A4C2B}" type="datetimeFigureOut">
              <a:rPr lang="en-US" smtClean="0"/>
              <a:t>1/29/24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70D1F9-7F74-A26E-480E-6D39BC72C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49C153-090F-AB99-61D7-900E875D0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F246E-698D-8643-B9E5-D1A7285B0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548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B0D6E-F07F-7372-FEAE-FB5A445A4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0EBDFF-DC49-4B95-E0C0-A21AE3601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C7380-450C-741E-3F3E-918204967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C0336-1920-464E-B1C0-7940A55A4C2B}" type="datetimeFigureOut">
              <a:rPr lang="en-US" smtClean="0"/>
              <a:t>1/29/24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87712-FF7D-A813-10EF-EA7FE72B4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AEEF0-D252-9A46-3859-962FA4FB9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F246E-698D-8643-B9E5-D1A7285B0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709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60955-7149-C076-3891-DEACF9BBB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3F83C-25F2-4A90-7595-E08C1C41D8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097CA3-0424-2C3F-0AA8-BA48CA4D01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9F3A60-ECE1-D29E-709C-65776F10A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C0336-1920-464E-B1C0-7940A55A4C2B}" type="datetimeFigureOut">
              <a:rPr lang="en-US" smtClean="0"/>
              <a:t>1/29/24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53902-0C8D-E964-F27B-B4C906E8D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44E51A-51CB-7023-83F2-F0EE3F2AE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F246E-698D-8643-B9E5-D1A7285B0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743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75F53-5B09-349C-5268-3F17A7CB7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F43F75-1493-82CC-C1AA-B85CD8F18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653C26-FF80-DDC9-6396-92447CDA9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A8479A-0BA0-7212-2B66-A0503595D3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03D438-C66B-99FE-21A7-212AC27A6F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902283-5716-77F1-465A-2263A9599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C0336-1920-464E-B1C0-7940A55A4C2B}" type="datetimeFigureOut">
              <a:rPr lang="en-US" smtClean="0"/>
              <a:t>1/29/24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2A4ADE-9B3B-30BD-B46D-9CBC35572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F489F-C2CF-86BC-81B2-403F42010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F246E-698D-8643-B9E5-D1A7285B0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419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EFAE1-4373-BD01-9F31-6AAF55AE8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21CDE6-550C-4752-0E13-7673A9F1E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C0336-1920-464E-B1C0-7940A55A4C2B}" type="datetimeFigureOut">
              <a:rPr lang="en-US" smtClean="0"/>
              <a:t>1/29/24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432E59-4C11-D84A-2DBF-FFD876450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3F5D0F-CEDB-4E83-A7C2-A5A633D8A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F246E-698D-8643-B9E5-D1A7285B0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556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ADB7CE-B3DB-6138-AAA6-58F318873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C0336-1920-464E-B1C0-7940A55A4C2B}" type="datetimeFigureOut">
              <a:rPr lang="en-US" smtClean="0"/>
              <a:t>1/29/24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B8FD91-D6F0-980A-2C85-EF880BD79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899B-E254-8B15-3FE6-9035E2CD3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F246E-698D-8643-B9E5-D1A7285B0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52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9D595-5722-0853-844A-79123A8B4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806E7-3F68-0785-9484-13E611D06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610D0D-CC51-CFE1-47C1-8A9D1431B5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841BCF-64B2-D595-917B-AD48CA8CF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C0336-1920-464E-B1C0-7940A55A4C2B}" type="datetimeFigureOut">
              <a:rPr lang="en-US" smtClean="0"/>
              <a:t>1/29/24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0260C3-4135-44C8-C8A5-255370945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A63F69-F350-349C-C931-CD841DA5C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F246E-698D-8643-B9E5-D1A7285B0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1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2CD94-E09E-3D3A-5146-106204F13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EE31F6-1FD2-C816-D08B-0958905196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0F17-B6A9-EE16-A135-4B0BDEA91C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B0B623-716C-7C52-063C-618736386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C0336-1920-464E-B1C0-7940A55A4C2B}" type="datetimeFigureOut">
              <a:rPr lang="en-US" smtClean="0"/>
              <a:t>1/29/24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31F761-28F5-3BA5-5E1C-BF0F80179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BB072-463D-7E26-4972-3508C2DB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F246E-698D-8643-B9E5-D1A7285B0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876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EF396A-9DA8-6456-75E7-54E720F18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501585-D0AB-B305-289E-7D1B722A0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9D47A-33F1-5B1D-AF7F-745C5F5DD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0C0336-1920-464E-B1C0-7940A55A4C2B}" type="datetimeFigureOut">
              <a:rPr lang="en-US" smtClean="0"/>
              <a:t>1/29/24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49212-0FFB-61FE-099F-B6FE894366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19D0B-0C98-952D-C50A-6D34C8EF4D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BF246E-698D-8643-B9E5-D1A7285B0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517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BC84B-214A-3FAB-44EB-19DAC0EEBB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FF213-A078-DAF0-FA57-FC9E23BBFC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grey background with white text&#10;&#10;Description automatically generated">
            <a:extLst>
              <a:ext uri="{FF2B5EF4-FFF2-40B4-BE49-F238E27FC236}">
                <a16:creationId xmlns:a16="http://schemas.microsoft.com/office/drawing/2014/main" id="{59D29873-047D-C823-6DF6-616C26DC5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717"/>
            <a:ext cx="12192000" cy="687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501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2C415-0E1F-8940-6ACD-4D4D4B542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-up of a graph&#10;&#10;Description automatically generated">
            <a:extLst>
              <a:ext uri="{FF2B5EF4-FFF2-40B4-BE49-F238E27FC236}">
                <a16:creationId xmlns:a16="http://schemas.microsoft.com/office/drawing/2014/main" id="{CE21961D-2215-AD3F-3890-CAC5FC1F7A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10446"/>
          </a:xfrm>
        </p:spPr>
      </p:pic>
    </p:spTree>
    <p:extLst>
      <p:ext uri="{BB962C8B-B14F-4D97-AF65-F5344CB8AC3E}">
        <p14:creationId xmlns:p14="http://schemas.microsoft.com/office/powerpoint/2010/main" val="2513856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1C505-EF68-5C1A-F7A1-D0DEC19F9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-up of a table&#10;&#10;Description automatically generated">
            <a:extLst>
              <a:ext uri="{FF2B5EF4-FFF2-40B4-BE49-F238E27FC236}">
                <a16:creationId xmlns:a16="http://schemas.microsoft.com/office/drawing/2014/main" id="{B513DE99-A297-9907-769B-BF72BF53B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087225" cy="6825536"/>
          </a:xfrm>
        </p:spPr>
      </p:pic>
    </p:spTree>
    <p:extLst>
      <p:ext uri="{BB962C8B-B14F-4D97-AF65-F5344CB8AC3E}">
        <p14:creationId xmlns:p14="http://schemas.microsoft.com/office/powerpoint/2010/main" val="3442945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4D354-1BA4-DE75-1D05-489C6E7D3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-up of a graph&#10;&#10;Description automatically generated">
            <a:extLst>
              <a:ext uri="{FF2B5EF4-FFF2-40B4-BE49-F238E27FC236}">
                <a16:creationId xmlns:a16="http://schemas.microsoft.com/office/drawing/2014/main" id="{6DD03F5D-4902-DA14-24B0-04FE2E6144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4837"/>
            <a:ext cx="12192000" cy="6917563"/>
          </a:xfrm>
        </p:spPr>
      </p:pic>
    </p:spTree>
    <p:extLst>
      <p:ext uri="{BB962C8B-B14F-4D97-AF65-F5344CB8AC3E}">
        <p14:creationId xmlns:p14="http://schemas.microsoft.com/office/powerpoint/2010/main" val="3284254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E7619-0B72-D2B3-CF74-55B23CF3B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2A589B9-6666-74D5-D653-2B7BDF62D1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8254"/>
          </a:xfrm>
        </p:spPr>
      </p:pic>
    </p:spTree>
    <p:extLst>
      <p:ext uri="{BB962C8B-B14F-4D97-AF65-F5344CB8AC3E}">
        <p14:creationId xmlns:p14="http://schemas.microsoft.com/office/powerpoint/2010/main" val="3330743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71641-3F5D-53D8-FF9C-1577DEF0C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A graph with orange particles&#10;&#10;Description automatically generated">
            <a:extLst>
              <a:ext uri="{FF2B5EF4-FFF2-40B4-BE49-F238E27FC236}">
                <a16:creationId xmlns:a16="http://schemas.microsoft.com/office/drawing/2014/main" id="{724C6359-F291-1F09-2DA3-C76FEA7C8C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33420"/>
          </a:xfrm>
        </p:spPr>
      </p:pic>
    </p:spTree>
    <p:extLst>
      <p:ext uri="{BB962C8B-B14F-4D97-AF65-F5344CB8AC3E}">
        <p14:creationId xmlns:p14="http://schemas.microsoft.com/office/powerpoint/2010/main" val="4056246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73E43-3789-50A1-B8C5-07460CD1D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 descr="A graph with orange dots&#10;&#10;Description automatically generated">
            <a:extLst>
              <a:ext uri="{FF2B5EF4-FFF2-40B4-BE49-F238E27FC236}">
                <a16:creationId xmlns:a16="http://schemas.microsoft.com/office/drawing/2014/main" id="{5E420E40-B983-20A9-99DC-E3B77D150C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8270"/>
          </a:xfrm>
        </p:spPr>
      </p:pic>
    </p:spTree>
    <p:extLst>
      <p:ext uri="{BB962C8B-B14F-4D97-AF65-F5344CB8AC3E}">
        <p14:creationId xmlns:p14="http://schemas.microsoft.com/office/powerpoint/2010/main" val="2373494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08A67-F84C-A336-7B77-D4B0F729C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aph with orange dots&#10;&#10;Description automatically generated">
            <a:extLst>
              <a:ext uri="{FF2B5EF4-FFF2-40B4-BE49-F238E27FC236}">
                <a16:creationId xmlns:a16="http://schemas.microsoft.com/office/drawing/2014/main" id="{44B59A24-8DB2-AAE8-55EB-F8D7D074EB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8270"/>
          </a:xfrm>
        </p:spPr>
      </p:pic>
    </p:spTree>
    <p:extLst>
      <p:ext uri="{BB962C8B-B14F-4D97-AF65-F5344CB8AC3E}">
        <p14:creationId xmlns:p14="http://schemas.microsoft.com/office/powerpoint/2010/main" val="32350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286AD-C3FC-9F56-4639-5B1142453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-up of a document&#10;&#10;Description automatically generated">
            <a:extLst>
              <a:ext uri="{FF2B5EF4-FFF2-40B4-BE49-F238E27FC236}">
                <a16:creationId xmlns:a16="http://schemas.microsoft.com/office/drawing/2014/main" id="{2AA9A8E9-A7B0-92FA-3E01-95DB19CC2E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33995"/>
          </a:xfrm>
        </p:spPr>
      </p:pic>
    </p:spTree>
    <p:extLst>
      <p:ext uri="{BB962C8B-B14F-4D97-AF65-F5344CB8AC3E}">
        <p14:creationId xmlns:p14="http://schemas.microsoft.com/office/powerpoint/2010/main" val="4193557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B05D7-B01B-B611-1BD6-44B0204D4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-up of a brochure&#10;&#10;Description automatically generated">
            <a:extLst>
              <a:ext uri="{FF2B5EF4-FFF2-40B4-BE49-F238E27FC236}">
                <a16:creationId xmlns:a16="http://schemas.microsoft.com/office/drawing/2014/main" id="{DC1F37F9-D0DE-7C86-5B85-083F558650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37139" y="-1"/>
            <a:ext cx="12329139" cy="6954899"/>
          </a:xfrm>
        </p:spPr>
      </p:pic>
    </p:spTree>
    <p:extLst>
      <p:ext uri="{BB962C8B-B14F-4D97-AF65-F5344CB8AC3E}">
        <p14:creationId xmlns:p14="http://schemas.microsoft.com/office/powerpoint/2010/main" val="3656042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4CC8B-E533-61C6-9B25-1C81ECB9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78D14-CC64-C26E-497D-0CC1E311E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graph of statistics and a note&#10;&#10;Description automatically generated with medium confidence">
            <a:extLst>
              <a:ext uri="{FF2B5EF4-FFF2-40B4-BE49-F238E27FC236}">
                <a16:creationId xmlns:a16="http://schemas.microsoft.com/office/drawing/2014/main" id="{8667C8F7-D4FE-2587-79D1-9767DC630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769"/>
            <a:ext cx="12192000" cy="687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37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8E140-7DE1-3E68-A169-1EBEC84DA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oup of people with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FA8FA0DA-0D1A-DE9C-9FB8-4DD697DBD9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77539"/>
          </a:xfrm>
        </p:spPr>
      </p:pic>
    </p:spTree>
    <p:extLst>
      <p:ext uri="{BB962C8B-B14F-4D97-AF65-F5344CB8AC3E}">
        <p14:creationId xmlns:p14="http://schemas.microsoft.com/office/powerpoint/2010/main" val="1699244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A534D-B767-3FF5-335E-DDF3D3B82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-up of a table&#10;&#10;Description automatically generated">
            <a:extLst>
              <a:ext uri="{FF2B5EF4-FFF2-40B4-BE49-F238E27FC236}">
                <a16:creationId xmlns:a16="http://schemas.microsoft.com/office/drawing/2014/main" id="{7A05358F-32A3-33F2-853D-3E6A913FB2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4524" y="-1"/>
            <a:ext cx="12306523" cy="6888349"/>
          </a:xfrm>
        </p:spPr>
      </p:pic>
    </p:spTree>
    <p:extLst>
      <p:ext uri="{BB962C8B-B14F-4D97-AF65-F5344CB8AC3E}">
        <p14:creationId xmlns:p14="http://schemas.microsoft.com/office/powerpoint/2010/main" val="2241298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827F7-8F84-94A1-B2DA-BBE4240E6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0E9FA98-1536-26F7-292B-F3D15AE87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0612"/>
          </a:xfrm>
        </p:spPr>
      </p:pic>
    </p:spTree>
    <p:extLst>
      <p:ext uri="{BB962C8B-B14F-4D97-AF65-F5344CB8AC3E}">
        <p14:creationId xmlns:p14="http://schemas.microsoft.com/office/powerpoint/2010/main" val="715485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FCCF5-08E2-44EA-8682-ECEA64D9E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 analysis&#10;&#10;Description automatically generated">
            <a:extLst>
              <a:ext uri="{FF2B5EF4-FFF2-40B4-BE49-F238E27FC236}">
                <a16:creationId xmlns:a16="http://schemas.microsoft.com/office/drawing/2014/main" id="{6E55C5D0-CB1A-26AB-BCBA-FB5C3DA955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8270"/>
          </a:xfrm>
        </p:spPr>
      </p:pic>
    </p:spTree>
    <p:extLst>
      <p:ext uri="{BB962C8B-B14F-4D97-AF65-F5344CB8AC3E}">
        <p14:creationId xmlns:p14="http://schemas.microsoft.com/office/powerpoint/2010/main" val="1385706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44ABE-F8F3-CEB9-7B5C-2611B3302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338F39A2-DB97-E0C6-1399-1A81B3312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91844"/>
          </a:xfrm>
        </p:spPr>
      </p:pic>
    </p:spTree>
    <p:extLst>
      <p:ext uri="{BB962C8B-B14F-4D97-AF65-F5344CB8AC3E}">
        <p14:creationId xmlns:p14="http://schemas.microsoft.com/office/powerpoint/2010/main" val="978467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1F800-4A26-312E-3964-D0F898737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-up of a table&#10;&#10;Description automatically generated">
            <a:extLst>
              <a:ext uri="{FF2B5EF4-FFF2-40B4-BE49-F238E27FC236}">
                <a16:creationId xmlns:a16="http://schemas.microsoft.com/office/drawing/2014/main" id="{218C8700-822F-A655-BA0A-7D5B0B840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47595"/>
            <a:ext cx="12241735" cy="6905595"/>
          </a:xfrm>
        </p:spPr>
      </p:pic>
    </p:spTree>
    <p:extLst>
      <p:ext uri="{BB962C8B-B14F-4D97-AF65-F5344CB8AC3E}">
        <p14:creationId xmlns:p14="http://schemas.microsoft.com/office/powerpoint/2010/main" val="3949957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</Words>
  <Application>Microsoft Macintosh PowerPoint</Application>
  <PresentationFormat>Widescreen</PresentationFormat>
  <Paragraphs>1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Windle (UG)</dc:creator>
  <cp:lastModifiedBy>Jacob Windle (UG)</cp:lastModifiedBy>
  <cp:revision>1</cp:revision>
  <dcterms:created xsi:type="dcterms:W3CDTF">2024-01-29T00:16:40Z</dcterms:created>
  <dcterms:modified xsi:type="dcterms:W3CDTF">2024-01-29T00:28:04Z</dcterms:modified>
</cp:coreProperties>
</file>